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4b26914f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4b26914f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4b26914f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4b26914f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4b26914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4b26914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4b26914f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4b26914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Analysis of Olympic Figure Skating Success by Age and Country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Deme Khamken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283100" y="385918"/>
            <a:ext cx="6244200" cy="8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Conclusion- Women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83100" y="16246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334950" y="1143275"/>
            <a:ext cx="4623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 medalists were older than the qualification age, 4 medalists were under the qualification age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Italy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had the medalist with the oldest age at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27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8 qualified aged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medalists: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12.5% Italian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athletes (avg age 27)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12.5% Russian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athletes (avg age 18)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25.0% Canadian </a:t>
            </a:r>
            <a:r>
              <a:rPr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athletes (avg age 23)</a:t>
            </a: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25.0% Korean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athletes (avg age 21)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25.0% Japanese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athletes (avg age 20)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Russia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had the medalist with the youngest age at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yo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4 under-qualified aged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medalists: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100.0% are Russian athletes (avg age 17)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4783" r="4611" t="0"/>
          <a:stretch/>
        </p:blipFill>
        <p:spPr>
          <a:xfrm>
            <a:off x="5056500" y="1491425"/>
            <a:ext cx="3791275" cy="279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283100" y="385918"/>
            <a:ext cx="6244200" cy="8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Conclusion- Men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283100" y="16246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34950" y="1143275"/>
            <a:ext cx="4634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Russia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had the medalist with the oldest age at 28 yo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countries had medalist that were under qualification age.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12 medalist were of or older than the qualification 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8.33% Russian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(avg age 28)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8.33% Spanish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(avg age 27)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8.33% Canadian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(avg age 23)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8.33% Kazakhstan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(avg age 20)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16.67% American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(avg age 23)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ato"/>
              <a:buChar char="○"/>
            </a:pPr>
            <a:r>
              <a:rPr b="1"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50.0% Japanese </a:t>
            </a:r>
            <a:r>
              <a:rPr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(avg age 21)</a:t>
            </a: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650" y="1437043"/>
            <a:ext cx="3869552" cy="264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Sources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https://olympics.com/en/olympic-games/olympic-results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https://olympics.com/ioc/beyond-the-games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/>
              <a:t>https://olympics.nbcsports.com/2022/05/02/figure-skating-age-minimum-international-skating-union-isu-proposal/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AutoNum type="arabicPeriod"/>
            </a:pPr>
            <a:r>
              <a:rPr lang="en" sz="1300"/>
              <a:t>https://usopm.org/hall-of-fame/figure-skating/#:~:text=Figure%20skating%20is%20one%20of,with%20women%20competitors%20until%201936.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" sz="1300"/>
              <a:t>https://en.wikipedia.org/wiki/List_of_Olympic_medalists_in_figure_skating_by_age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4042375" y="202150"/>
            <a:ext cx="4993800" cy="43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2022 Figure Skating </a:t>
            </a:r>
            <a:r>
              <a:rPr b="1" lang="en" sz="2700">
                <a:solidFill>
                  <a:schemeClr val="dk1"/>
                </a:solidFill>
              </a:rPr>
              <a:t>Controversy &amp;</a:t>
            </a:r>
            <a:r>
              <a:rPr b="1" lang="en" sz="2700">
                <a:solidFill>
                  <a:schemeClr val="dk1"/>
                </a:solidFill>
              </a:rPr>
              <a:t> Doping Scandal</a:t>
            </a:r>
            <a:r>
              <a:rPr b="1" lang="en" sz="26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15 yo Russian skater, Kamila Valieva, favored to win gold at 2022 Beijing Olympics tested positive for an illegal drug; the decision to raise the minimum age for qualification to 17 yo was accelerated post scandal.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“.</a:t>
            </a:r>
            <a:r>
              <a:rPr i="1" lang="en" sz="1300">
                <a:solidFill>
                  <a:srgbClr val="000000"/>
                </a:solidFill>
              </a:rPr>
              <a:t>.urgently needed to change to protect the physical, mental, and emotional health of athletes.</a:t>
            </a:r>
            <a:r>
              <a:rPr lang="en" sz="1300">
                <a:solidFill>
                  <a:srgbClr val="000000"/>
                </a:solidFill>
              </a:rPr>
              <a:t>”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Increasing the age minimum to 17 decreases the risk of injury </a:t>
            </a:r>
            <a:r>
              <a:rPr lang="en" sz="1300">
                <a:solidFill>
                  <a:srgbClr val="000000"/>
                </a:solidFill>
              </a:rPr>
              <a:t>“</a:t>
            </a:r>
            <a:r>
              <a:rPr i="1" lang="en" sz="1300">
                <a:solidFill>
                  <a:srgbClr val="000000"/>
                </a:solidFill>
              </a:rPr>
              <a:t>if training loads are modified during times of rapid growth</a:t>
            </a:r>
            <a:r>
              <a:rPr lang="en" sz="1300">
                <a:solidFill>
                  <a:srgbClr val="000000"/>
                </a:solidFill>
              </a:rPr>
              <a:t>” and allows skaters to “</a:t>
            </a:r>
            <a:r>
              <a:rPr i="1" lang="en" sz="1300">
                <a:solidFill>
                  <a:srgbClr val="000000"/>
                </a:solidFill>
              </a:rPr>
              <a:t>expand on their social and emotional skill development</a:t>
            </a:r>
            <a:r>
              <a:rPr lang="en" sz="1300">
                <a:solidFill>
                  <a:srgbClr val="000000"/>
                </a:solidFill>
              </a:rPr>
              <a:t>” according to the proposal.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139040" l="-65770" r="65770" t="-139040"/>
          <a:stretch/>
        </p:blipFill>
        <p:spPr>
          <a:xfrm>
            <a:off x="0" y="0"/>
            <a:ext cx="3836453" cy="215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5732" r="7941" t="0"/>
          <a:stretch/>
        </p:blipFill>
        <p:spPr>
          <a:xfrm>
            <a:off x="0" y="2573200"/>
            <a:ext cx="3946675" cy="2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946680" cy="25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3946675" y="4835700"/>
            <a:ext cx="518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https://olympics.nbcsports.com/2022/05/02/figure-skating-age-minimum-international-skating-union-isu-proposal/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Background Info (</a:t>
            </a:r>
            <a:r>
              <a:rPr i="1" lang="en"/>
              <a:t>slide 3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Motivation (</a:t>
            </a:r>
            <a:r>
              <a:rPr i="1" lang="en"/>
              <a:t>slide 4-6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Questions &amp; Focus (</a:t>
            </a:r>
            <a:r>
              <a:rPr i="1" lang="en"/>
              <a:t>slide 7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Process (</a:t>
            </a:r>
            <a:r>
              <a:rPr i="1" lang="en"/>
              <a:t>slide 8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Dashboard (</a:t>
            </a:r>
            <a:r>
              <a:rPr i="1" lang="en"/>
              <a:t>Power BI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 (</a:t>
            </a:r>
            <a:r>
              <a:rPr i="1" lang="en"/>
              <a:t>slide 10-11)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Sources (</a:t>
            </a:r>
            <a:r>
              <a:rPr i="1" lang="en"/>
              <a:t>slide 12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535775" y="4276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Background Info</a:t>
            </a:r>
            <a:endParaRPr sz="2400"/>
          </a:p>
        </p:txBody>
      </p:sp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535775" y="103800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Olympic Games is the largest international sports festival in the world. 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Figure skating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was first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introduced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in the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1908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Summer Olympic Games and moved to become a part of the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Winter Games in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1924.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It was one of the first sports with a category for women and the only Winter Olympic sport with women competitors until 1936.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250" y="3348450"/>
            <a:ext cx="3307600" cy="14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535775" y="4754200"/>
            <a:ext cx="84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 Slide 11.4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2855550" y="525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Motivation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2855550" y="123580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Why did I choose this topic?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Why does this matter? Few reasons highlighted below: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Personal Experience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Competitive figure skater for 10+ years with hopes of going to the Olympics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Olympic Goal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ultimate goal of the Olympics?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Controversy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15 yo Russian skater favored to win 2022 Beijing Olympics tested positive for illegal drug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65500" y="642950"/>
            <a:ext cx="4045200" cy="39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chemeClr val="dk2"/>
                </a:solidFill>
              </a:rPr>
              <a:t>The Olympic Games is an international sports festival with the ultimate goals to</a:t>
            </a:r>
            <a:r>
              <a:rPr b="0" lang="en" sz="1700">
                <a:solidFill>
                  <a:schemeClr val="dk2"/>
                </a:solidFill>
              </a:rPr>
              <a:t> </a:t>
            </a:r>
            <a:r>
              <a:rPr lang="en" sz="2200"/>
              <a:t>cultivate human beings, through sport, and contribute to world peace.</a:t>
            </a:r>
            <a:r>
              <a:rPr lang="en" sz="2000"/>
              <a:t> </a:t>
            </a:r>
            <a:r>
              <a:rPr b="0" lang="en" sz="1700">
                <a:solidFill>
                  <a:schemeClr val="dk2"/>
                </a:solidFill>
              </a:rPr>
              <a:t>Olympism is a philosophy of life, exalting, and combining in a </a:t>
            </a:r>
            <a:r>
              <a:rPr lang="en" sz="1700">
                <a:solidFill>
                  <a:schemeClr val="dk2"/>
                </a:solidFill>
              </a:rPr>
              <a:t>balanced whole</a:t>
            </a:r>
            <a:r>
              <a:rPr b="0" lang="en" sz="1700">
                <a:solidFill>
                  <a:schemeClr val="dk2"/>
                </a:solidFill>
              </a:rPr>
              <a:t> the qualities of </a:t>
            </a:r>
            <a:r>
              <a:rPr lang="en" sz="2200"/>
              <a:t>body, will, and mind. </a:t>
            </a:r>
            <a:endParaRPr b="0" sz="1500">
              <a:solidFill>
                <a:schemeClr val="dk2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265500" y="4746700"/>
            <a:ext cx="431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Source: Slide 11.2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69725" y="195725"/>
            <a:ext cx="39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Olympic Goal</a:t>
            </a:r>
            <a:endParaRPr b="1" sz="2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83099" y="712150"/>
            <a:ext cx="85740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400"/>
              <a:t>Blending sport with culture and education, Olympism seeks to create a way of life based on </a:t>
            </a:r>
            <a:r>
              <a:rPr lang="en" sz="3400">
                <a:solidFill>
                  <a:schemeClr val="accent5"/>
                </a:solidFill>
              </a:rPr>
              <a:t>joy found in effort</a:t>
            </a:r>
            <a:r>
              <a:rPr lang="en" sz="3400"/>
              <a:t>, the </a:t>
            </a:r>
            <a:r>
              <a:rPr lang="en" sz="3400">
                <a:solidFill>
                  <a:schemeClr val="accent5"/>
                </a:solidFill>
              </a:rPr>
              <a:t>educational value of good example</a:t>
            </a:r>
            <a:r>
              <a:rPr lang="en" sz="3400"/>
              <a:t>, and </a:t>
            </a:r>
            <a:r>
              <a:rPr lang="en" sz="3400">
                <a:solidFill>
                  <a:schemeClr val="accent5"/>
                </a:solidFill>
              </a:rPr>
              <a:t>respect for universal fundamental ethical principles.</a:t>
            </a:r>
            <a:endParaRPr sz="3400"/>
          </a:p>
        </p:txBody>
      </p:sp>
      <p:sp>
        <p:nvSpPr>
          <p:cNvPr id="108" name="Google Shape;108;p18"/>
          <p:cNvSpPr txBox="1"/>
          <p:nvPr/>
        </p:nvSpPr>
        <p:spPr>
          <a:xfrm>
            <a:off x="283100" y="4654975"/>
            <a:ext cx="19461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Slide 11.2</a:t>
            </a:r>
            <a:endParaRPr sz="9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/>
          <p:nvPr/>
        </p:nvSpPr>
        <p:spPr>
          <a:xfrm>
            <a:off x="4911400" y="297900"/>
            <a:ext cx="41196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4294967295" type="body"/>
          </p:nvPr>
        </p:nvSpPr>
        <p:spPr>
          <a:xfrm>
            <a:off x="4978800" y="329425"/>
            <a:ext cx="3953100" cy="44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2022 Controversy &amp; Doping Scandal</a:t>
            </a:r>
            <a:r>
              <a:rPr b="1" lang="en" sz="2700">
                <a:solidFill>
                  <a:schemeClr val="dk1"/>
                </a:solidFill>
              </a:rPr>
              <a:t>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15 yo Russian skater, Kamila Valieva, favored to win gold at 2022 Beijing Olympics tested positive for an illegal drug; the decision to raise the minimum age for qualification to 17 yo was accelerated post scandal, March 2022. 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“.</a:t>
            </a:r>
            <a:r>
              <a:rPr b="1" i="1" lang="en" sz="1100">
                <a:solidFill>
                  <a:schemeClr val="lt1"/>
                </a:solidFill>
              </a:rPr>
              <a:t>.urgently needed to change to protect the physical, mental, and emotional health of athletes.</a:t>
            </a:r>
            <a:r>
              <a:rPr b="1" lang="en" sz="1100">
                <a:solidFill>
                  <a:schemeClr val="lt1"/>
                </a:solidFill>
              </a:rPr>
              <a:t>”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Increasing the age minimum to 17 decreases the risk of injury “</a:t>
            </a:r>
            <a:r>
              <a:rPr b="1" i="1" lang="en" sz="1100">
                <a:solidFill>
                  <a:schemeClr val="lt1"/>
                </a:solidFill>
              </a:rPr>
              <a:t>if training loads are modified during times of rapid growth</a:t>
            </a:r>
            <a:r>
              <a:rPr b="1" lang="en" sz="1100">
                <a:solidFill>
                  <a:schemeClr val="lt1"/>
                </a:solidFill>
              </a:rPr>
              <a:t>” and allows skaters to “</a:t>
            </a:r>
            <a:r>
              <a:rPr b="1" i="1" lang="en" sz="1100">
                <a:solidFill>
                  <a:schemeClr val="lt1"/>
                </a:solidFill>
              </a:rPr>
              <a:t>expand on their social and emotional skill development</a:t>
            </a:r>
            <a:r>
              <a:rPr b="1" lang="en" sz="1100">
                <a:solidFill>
                  <a:schemeClr val="lt1"/>
                </a:solidFill>
              </a:rPr>
              <a:t>” according to the proposal. 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978800" y="4506325"/>
            <a:ext cx="139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Slide 11.3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83100" y="456700"/>
            <a:ext cx="8620500" cy="12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Data Questions &amp; Focus</a:t>
            </a:r>
            <a:endParaRPr sz="5600"/>
          </a:p>
        </p:txBody>
      </p:sp>
      <p:sp>
        <p:nvSpPr>
          <p:cNvPr id="122" name="Google Shape;122;p20"/>
          <p:cNvSpPr/>
          <p:nvPr/>
        </p:nvSpPr>
        <p:spPr>
          <a:xfrm rot="-5400000"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 rot="-5400000"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rot="-5400000"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6241375" y="1892450"/>
            <a:ext cx="2244900" cy="25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In the past decade of Winter Olympic games, which countries may have a need for training program </a:t>
            </a:r>
            <a:r>
              <a:rPr lang="en" sz="1500"/>
              <a:t>restructuring</a:t>
            </a:r>
            <a:r>
              <a:rPr lang="en" sz="1500"/>
              <a:t> (countries with athletes under qualification age)?   </a:t>
            </a:r>
            <a:endParaRPr b="0" sz="15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564075" y="1892449"/>
            <a:ext cx="22449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Which countries have the most successful figure skating training programs that emulate the Olympic goal which could benefit/contribute to the overall health of an athlete?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3402725" y="1892450"/>
            <a:ext cx="2244900" cy="24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/>
              <a:t>In the past decade of Winter Olympic games, which countries produce the most successful figure skaters who are of the the new qualification age?</a:t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2855550" y="4481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The Process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1"/>
          <p:cNvSpPr txBox="1"/>
          <p:nvPr>
            <p:ph idx="4294967295" type="body"/>
          </p:nvPr>
        </p:nvSpPr>
        <p:spPr>
          <a:xfrm>
            <a:off x="2855550" y="1149125"/>
            <a:ext cx="3432900" cy="3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How I gathered and analyzed the data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Web 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scrape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using Python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Scraped and cleaned data from the official Olympics website to find the result of all medalists from the Winter Olympics beginning in Chamonix 1924.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Power BI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Used to build dashboards and filters with data of all medalists to analyze which countries had athletes who were of qualification age or older when winning a medal, focusing on the most recent Olympic Games from 2010 to 2022.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